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85" d="100"/>
          <a:sy n="85" d="100"/>
        </p:scale>
        <p:origin x="704" y="184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2712795" y="8117160"/>
            <a:ext cx="7877734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 dirty="0"/>
              <a:t>JUAS 2025, CERN</a:t>
            </a:r>
          </a:p>
          <a:p>
            <a:r>
              <a:rPr lang="en-US" altLang="en-US" sz="2800" dirty="0"/>
              <a:t>12 &amp; 14 February 2025 - Marton Ady, Petar </a:t>
            </a:r>
            <a:r>
              <a:rPr lang="en-US" altLang="en-US" sz="2800" dirty="0" err="1"/>
              <a:t>Trifunovi</a:t>
            </a:r>
            <a:r>
              <a:rPr lang="sr-Latn-RS" altLang="en-US" sz="2800" dirty="0"/>
              <a:t>ć</a:t>
            </a:r>
            <a:endParaRPr lang="en-US" altLang="en-US" sz="2800" dirty="0"/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252A9C-2F11-13E9-FEF4-64B48682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0" y="1250723"/>
            <a:ext cx="5831759" cy="31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8CA979-1E94-6E94-C27E-80B2B033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6" y="5092824"/>
            <a:ext cx="5141140" cy="363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171</TotalTime>
  <Words>221</Words>
  <Application>Microsoft Macintosh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18</cp:revision>
  <dcterms:modified xsi:type="dcterms:W3CDTF">2025-02-06T11:22:36Z</dcterms:modified>
</cp:coreProperties>
</file>