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>
      <p:cViewPr varScale="1">
        <p:scale>
          <a:sx n="107" d="100"/>
          <a:sy n="107" d="100"/>
        </p:scale>
        <p:origin x="3594" y="108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1343061" y="8117160"/>
            <a:ext cx="10617202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 dirty="0"/>
              <a:t>JUAS 2025, CERN</a:t>
            </a:r>
          </a:p>
          <a:p>
            <a:r>
              <a:rPr lang="en-US" altLang="en-US" sz="2800" dirty="0"/>
              <a:t>12 &amp; 14 February 2025 - Roberto </a:t>
            </a:r>
            <a:r>
              <a:rPr lang="en-US" altLang="en-US" sz="2800" dirty="0" err="1"/>
              <a:t>Kersevan</a:t>
            </a:r>
            <a:r>
              <a:rPr lang="en-US" altLang="en-US" sz="2800" dirty="0"/>
              <a:t>, Marton Ady, Petar </a:t>
            </a:r>
            <a:r>
              <a:rPr lang="en-US" altLang="en-US" sz="2800" dirty="0" err="1"/>
              <a:t>Trifunovi</a:t>
            </a:r>
            <a:r>
              <a:rPr lang="sr-Latn-RS" altLang="en-US" sz="2800" dirty="0"/>
              <a:t>ć</a:t>
            </a:r>
            <a:endParaRPr lang="en-US" altLang="en-US" sz="2800" dirty="0"/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169</TotalTime>
  <Words>224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Petar Trifunovic</cp:lastModifiedBy>
  <cp:revision>16</cp:revision>
  <dcterms:modified xsi:type="dcterms:W3CDTF">2025-01-23T11:05:58Z</dcterms:modified>
</cp:coreProperties>
</file>