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>
      <p:cViewPr varScale="1">
        <p:scale>
          <a:sx n="81" d="100"/>
          <a:sy n="81" d="100"/>
        </p:scale>
        <p:origin x="300" y="90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2885017" y="8117160"/>
            <a:ext cx="7533281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/>
              <a:t>JUAS 2024, </a:t>
            </a:r>
            <a:r>
              <a:rPr lang="en-US" altLang="en-US" sz="2800" dirty="0"/>
              <a:t>CERN</a:t>
            </a:r>
          </a:p>
          <a:p>
            <a:r>
              <a:rPr lang="en-US" altLang="en-US" sz="2800"/>
              <a:t>12-13 March 2024 </a:t>
            </a:r>
            <a:r>
              <a:rPr lang="en-US" altLang="en-US" sz="2800" dirty="0"/>
              <a:t>- Roberto </a:t>
            </a:r>
            <a:r>
              <a:rPr lang="en-US" altLang="en-US" sz="2800" dirty="0" err="1"/>
              <a:t>Kersevan</a:t>
            </a:r>
            <a:r>
              <a:rPr lang="en-US" altLang="en-US" sz="2800" dirty="0"/>
              <a:t>, Marton Ady</a:t>
            </a:r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</TotalTime>
  <Words>218</Words>
  <Application>Microsoft Office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Marton Ady</cp:lastModifiedBy>
  <cp:revision>14</cp:revision>
  <dcterms:modified xsi:type="dcterms:W3CDTF">2024-02-22T13:04:57Z</dcterms:modified>
</cp:coreProperties>
</file>