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80" y="90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2019-02-20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2019-02-20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2019-02-20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2019-02-20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4318801" y="8117160"/>
            <a:ext cx="4665701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/>
              <a:t>JUAS 2019, CERN</a:t>
            </a:r>
          </a:p>
          <a:p>
            <a:r>
              <a:rPr lang="en-US" altLang="en-US" sz="2800"/>
              <a:t>28 February 2019, Marton Ady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</TotalTime>
  <Words>211</Words>
  <Application>Microsoft Office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9</cp:revision>
  <dcterms:modified xsi:type="dcterms:W3CDTF">2019-02-20T13:35:59Z</dcterms:modified>
</cp:coreProperties>
</file>